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6" r:id="rId2"/>
    <p:sldId id="261" r:id="rId3"/>
    <p:sldId id="265" r:id="rId4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4D36-AE91-409E-9F69-637F791A1205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283C637-5DC1-4EE8-97ED-1EDDEA1682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273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4D36-AE91-409E-9F69-637F791A1205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83C637-5DC1-4EE8-97ED-1EDDEA1682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275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4D36-AE91-409E-9F69-637F791A1205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83C637-5DC1-4EE8-97ED-1EDDEA1682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1221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4D36-AE91-409E-9F69-637F791A1205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83C637-5DC1-4EE8-97ED-1EDDEA1682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236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4D36-AE91-409E-9F69-637F791A1205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83C637-5DC1-4EE8-97ED-1EDDEA1682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5076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4D36-AE91-409E-9F69-637F791A1205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83C637-5DC1-4EE8-97ED-1EDDEA1682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2002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4D36-AE91-409E-9F69-637F791A1205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C637-5DC1-4EE8-97ED-1EDDEA1682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277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4D36-AE91-409E-9F69-637F791A1205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C637-5DC1-4EE8-97ED-1EDDEA1682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580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4D36-AE91-409E-9F69-637F791A1205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C637-5DC1-4EE8-97ED-1EDDEA1682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374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4D36-AE91-409E-9F69-637F791A1205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83C637-5DC1-4EE8-97ED-1EDDEA1682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246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4D36-AE91-409E-9F69-637F791A1205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283C637-5DC1-4EE8-97ED-1EDDEA1682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996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4D36-AE91-409E-9F69-637F791A1205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283C637-5DC1-4EE8-97ED-1EDDEA1682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504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4D36-AE91-409E-9F69-637F791A1205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C637-5DC1-4EE8-97ED-1EDDEA1682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802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4D36-AE91-409E-9F69-637F791A1205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C637-5DC1-4EE8-97ED-1EDDEA1682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938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4D36-AE91-409E-9F69-637F791A1205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C637-5DC1-4EE8-97ED-1EDDEA1682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135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4D36-AE91-409E-9F69-637F791A1205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83C637-5DC1-4EE8-97ED-1EDDEA1682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782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34D36-AE91-409E-9F69-637F791A1205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283C637-5DC1-4EE8-97ED-1EDDEA1682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278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76002" y="2758439"/>
            <a:ext cx="8915399" cy="2262781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6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Учет и контроль </a:t>
            </a:r>
            <a:r>
              <a:rPr lang="ru-RU" sz="6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6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92527" y="257631"/>
            <a:ext cx="9855336" cy="112628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Тюльковская средняя общеобразовательная школа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49248" y="6072579"/>
            <a:ext cx="40716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День без классов и уроков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октября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г</a:t>
            </a:r>
          </a:p>
        </p:txBody>
      </p:sp>
    </p:spTree>
    <p:extLst>
      <p:ext uri="{BB962C8B-B14F-4D97-AF65-F5344CB8AC3E}">
        <p14:creationId xmlns:p14="http://schemas.microsoft.com/office/powerpoint/2010/main" val="245184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742" y="-26159"/>
            <a:ext cx="8911687" cy="717010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Учет и контроль осуществляется через: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0370" y="757646"/>
            <a:ext cx="9834608" cy="4526559"/>
          </a:xfrm>
        </p:spPr>
        <p:txBody>
          <a:bodyPr>
            <a:normAutofit/>
          </a:bodyPr>
          <a:lstStyle/>
          <a:p>
            <a:r>
              <a:rPr lang="ru-RU" b="1" dirty="0"/>
              <a:t>Предметный мониторинг</a:t>
            </a:r>
            <a:r>
              <a:rPr lang="ru-RU" dirty="0"/>
              <a:t> 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r>
              <a:rPr lang="ru-RU" b="1" dirty="0"/>
              <a:t>Прогнозирование по предметам ГИА </a:t>
            </a:r>
            <a:endParaRPr lang="ru-RU" b="1" dirty="0" smtClean="0"/>
          </a:p>
          <a:p>
            <a:endParaRPr lang="ru-RU" dirty="0"/>
          </a:p>
          <a:p>
            <a:r>
              <a:rPr lang="ru-RU" b="1" dirty="0"/>
              <a:t>Прогнозирование по предметам </a:t>
            </a:r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7033" y="1280213"/>
            <a:ext cx="10297024" cy="184848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0164" y="3651269"/>
            <a:ext cx="11087100" cy="302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58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742" y="-26159"/>
            <a:ext cx="8911687" cy="717010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Учет и контроль осуществляется через: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0370" y="757646"/>
            <a:ext cx="9834608" cy="45265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   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ИУП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/>
          <a:srcRect l="10280" t="28871" r="13672" b="39786"/>
          <a:stretch/>
        </p:blipFill>
        <p:spPr>
          <a:xfrm>
            <a:off x="928048" y="1883390"/>
            <a:ext cx="9894628" cy="229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45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198</TotalTime>
  <Words>40</Words>
  <Application>Microsoft Office PowerPoint</Application>
  <PresentationFormat>Широкоэкранный</PresentationFormat>
  <Paragraphs>16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Times New Roman</vt:lpstr>
      <vt:lpstr>Wingdings 3</vt:lpstr>
      <vt:lpstr>Легкий дым</vt:lpstr>
      <vt:lpstr>Учет и контроль  </vt:lpstr>
      <vt:lpstr>Учет и контроль осуществляется через:</vt:lpstr>
      <vt:lpstr>Учет и контроль осуществляется через: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ГРУППА ДОПОНИМАНИЯ </dc:title>
  <dc:creator>user</dc:creator>
  <cp:lastModifiedBy>user</cp:lastModifiedBy>
  <cp:revision>25</cp:revision>
  <cp:lastPrinted>2018-10-11T05:14:30Z</cp:lastPrinted>
  <dcterms:created xsi:type="dcterms:W3CDTF">2018-10-10T22:12:34Z</dcterms:created>
  <dcterms:modified xsi:type="dcterms:W3CDTF">2019-03-31T09:29:33Z</dcterms:modified>
</cp:coreProperties>
</file>